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7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14" y="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really old..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ffe4a5542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ffe4a5542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609f05b29d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609f05b29d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609f05b29d_0_7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609f05b29d_0_7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09f05b29d_0_8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09f05b29d_0_8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09f05b29d_0_9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09f05b29d_0_9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609f05b29d_0_1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609f05b29d_0_1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609f05b29d_0_1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609f05b29d_0_1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09f05b29d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609f05b29d_1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AUTOLAYOUT_1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">
  <p:cSld name="AUTOLAYOUT_5">
    <p:bg>
      <p:bgPr>
        <a:solidFill>
          <a:srgbClr val="FFFFFF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">
  <p:cSld name="AUTOLAYOUT_7">
    <p:bg>
      <p:bgPr>
        <a:solidFill>
          <a:srgbClr val="FFFFFF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">
  <p:cSld name="AUTOLAYOUT_8">
    <p:bg>
      <p:bgPr>
        <a:solidFill>
          <a:srgbClr val="FFFFFF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AUTOLAYOUT_10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6">
  <p:cSld name="AUTOLAYOUT_11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AUTOLAYOUT_12"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7">
  <p:cSld name="AUTOLAYOUT_13">
    <p:bg>
      <p:bgPr>
        <a:solidFill>
          <a:srgbClr val="FFFFFF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drive.google.com/file/d/1UNBf5swlX0rZx-hLpDyRoo-l-uH4jLoK/view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21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21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China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22"/>
          <p:cNvPicPr preferRelativeResize="0"/>
          <p:nvPr/>
        </p:nvPicPr>
        <p:blipFill rotWithShape="1">
          <a:blip r:embed="rId3">
            <a:alphaModFix amt="50000"/>
          </a:blip>
          <a:srcRect l="29" r="39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22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Government</a:t>
            </a:r>
            <a:endParaRPr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-unicameral legislature: Xi Jinping President (unlimited 5yr terms) </a:t>
            </a:r>
            <a:endParaRPr sz="180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-1 party; communist (National People’s Congress)</a:t>
            </a:r>
            <a:endParaRPr b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23"/>
          <p:cNvPicPr preferRelativeResize="0"/>
          <p:nvPr/>
        </p:nvPicPr>
        <p:blipFill rotWithShape="1">
          <a:blip r:embed="rId3">
            <a:alphaModFix amt="50000"/>
          </a:blip>
          <a:srcRect t="12428" b="12428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3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Geography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-Is one of the biggest countries by land mass</a:t>
            </a:r>
            <a:endParaRPr sz="1800"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-It also has a abundance of reasorces</a:t>
            </a:r>
            <a:endParaRPr sz="1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4"/>
          <p:cNvPicPr preferRelativeResize="0"/>
          <p:nvPr/>
        </p:nvPicPr>
        <p:blipFill rotWithShape="1">
          <a:blip r:embed="rId3">
            <a:alphaModFix amt="50000"/>
          </a:blip>
          <a:srcRect t="12502" b="12495"/>
          <a:stretch/>
        </p:blipFill>
        <p:spPr>
          <a:xfrm>
            <a:off x="0" y="0"/>
            <a:ext cx="9144004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History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-communist revolution 1949, Mao comes to power (after 1911 revolution led by Yuan Shikai)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-great leap forward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-cultural revolution </a:t>
            </a:r>
            <a:endParaRPr sz="1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-Deng 1980s; 4 modernizations &amp; opening china up to Capitalism </a:t>
            </a:r>
            <a:endParaRPr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25"/>
          <p:cNvPicPr preferRelativeResize="0"/>
          <p:nvPr/>
        </p:nvPicPr>
        <p:blipFill rotWithShape="1">
          <a:blip r:embed="rId3">
            <a:alphaModFix amt="50000"/>
          </a:blip>
          <a:srcRect t="6088" b="21688"/>
          <a:stretch/>
        </p:blipFill>
        <p:spPr>
          <a:xfrm>
            <a:off x="0" y="0"/>
            <a:ext cx="9144004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5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and Society</a:t>
            </a:r>
            <a:endParaRPr/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-Population 1,384,688,986</a:t>
            </a:r>
            <a:endParaRPr sz="1800">
              <a:solidFill>
                <a:schemeClr val="lt1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-2015 Legislation allows 2 kids </a:t>
            </a:r>
            <a:endParaRPr sz="1800">
              <a:solidFill>
                <a:schemeClr val="lt1"/>
              </a:solidFill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lt1"/>
                </a:solidFill>
              </a:rPr>
              <a:t>-Most people work in Industrial jobs 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6"/>
          <p:cNvPicPr preferRelativeResize="0"/>
          <p:nvPr/>
        </p:nvPicPr>
        <p:blipFill rotWithShape="1">
          <a:blip r:embed="rId3">
            <a:alphaModFix amt="50000"/>
          </a:blip>
          <a:srcRect l="3383" r="3393"/>
          <a:stretch/>
        </p:blipFill>
        <p:spPr>
          <a:xfrm>
            <a:off x="0" y="0"/>
            <a:ext cx="9144005" cy="5143497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Economy</a:t>
            </a:r>
            <a:endParaRPr/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-Largely Tech based</a:t>
            </a:r>
            <a:endParaRPr sz="1800"/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-Little to zero worker rights</a:t>
            </a:r>
            <a:endParaRPr sz="1800"/>
          </a:p>
          <a:p>
            <a:pPr marL="91440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-Leaders in gross value of industrial outputs </a:t>
            </a:r>
            <a:endParaRPr sz="18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27"/>
          <p:cNvPicPr preferRelativeResize="0"/>
          <p:nvPr/>
        </p:nvPicPr>
        <p:blipFill rotWithShape="1">
          <a:blip r:embed="rId3">
            <a:alphaModFix amt="50000"/>
          </a:blip>
          <a:srcRect l="3332" r="3332"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Trade war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8" title="pooh fina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5875" y="99662"/>
            <a:ext cx="6592242" cy="494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9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0" y="0"/>
            <a:ext cx="9144003" cy="514349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 txBox="1">
            <a:spLocks noGrp="1"/>
          </p:cNvSpPr>
          <p:nvPr>
            <p:ph type="ctrTitle"/>
          </p:nvPr>
        </p:nvSpPr>
        <p:spPr>
          <a:xfrm>
            <a:off x="1837575" y="1251525"/>
            <a:ext cx="5445900" cy="26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Doesn’t love winnie the pooh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131</Words>
  <Application>Microsoft Office PowerPoint</Application>
  <PresentationFormat>On-screen Show (16:9)</PresentationFormat>
  <Paragraphs>23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Arial</vt:lpstr>
      <vt:lpstr>Simple Light</vt:lpstr>
      <vt:lpstr>China</vt:lpstr>
      <vt:lpstr>Government -unicameral legislature: Xi Jinping President (unlimited 5yr terms)  -1 party; communist (National People’s Congress)</vt:lpstr>
      <vt:lpstr>Geography -Is one of the biggest countries by land mass -It also has a abundance of reasorces</vt:lpstr>
      <vt:lpstr>History  -communist revolution 1949, Mao comes to power (after 1911 revolution led by Yuan Shikai) -great leap forward -cultural revolution  -Deng 1980s; 4 modernizations &amp; opening china up to Capitalism </vt:lpstr>
      <vt:lpstr>People and Society -Population 1,384,688,986 -2015 Legislation allows 2 kids  -Most people work in Industrial jobs </vt:lpstr>
      <vt:lpstr>Economy -Largely Tech based -Little to zero worker rights -Leaders in gross value of industrial outputs </vt:lpstr>
      <vt:lpstr>Trade war</vt:lpstr>
      <vt:lpstr>PowerPoint Presentation</vt:lpstr>
      <vt:lpstr>Who Doesn’t love winnie the pooh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</dc:title>
  <dc:creator>Seim, Kara</dc:creator>
  <cp:lastModifiedBy>Seim, Kara</cp:lastModifiedBy>
  <cp:revision>1</cp:revision>
  <dcterms:modified xsi:type="dcterms:W3CDTF">2019-09-19T16:11:28Z</dcterms:modified>
</cp:coreProperties>
</file>